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D5897-74DD-4C4F-B111-74726E9DC455}" v="2" dt="2026-03-29T14:40:1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g Zhou" userId="f603ef95252f096d" providerId="LiveId" clId="{EA28F714-1F78-4648-A4F6-B82BDA2AC2BE}"/>
    <pc:docChg chg="modSld">
      <pc:chgData name="Ming Zhou" userId="f603ef95252f096d" providerId="LiveId" clId="{EA28F714-1F78-4648-A4F6-B82BDA2AC2BE}" dt="2026-03-29T14:40:15.892" v="1"/>
      <pc:docMkLst>
        <pc:docMk/>
      </pc:docMkLst>
      <pc:sldChg chg="addSp modSp">
        <pc:chgData name="Ming Zhou" userId="f603ef95252f096d" providerId="LiveId" clId="{EA28F714-1F78-4648-A4F6-B82BDA2AC2BE}" dt="2026-03-29T14:39:58.739" v="0"/>
        <pc:sldMkLst>
          <pc:docMk/>
          <pc:sldMk cId="1910882311" sldId="273"/>
        </pc:sldMkLst>
        <pc:picChg chg="add mod">
          <ac:chgData name="Ming Zhou" userId="f603ef95252f096d" providerId="LiveId" clId="{EA28F714-1F78-4648-A4F6-B82BDA2AC2BE}" dt="2026-03-29T14:39:58.739" v="0"/>
          <ac:picMkLst>
            <pc:docMk/>
            <pc:sldMk cId="1910882311" sldId="273"/>
            <ac:picMk id="4" creationId="{1A3EB3C7-00BB-3B40-3676-5C16217DD38C}"/>
          </ac:picMkLst>
        </pc:picChg>
      </pc:sldChg>
      <pc:sldChg chg="addSp modSp">
        <pc:chgData name="Ming Zhou" userId="f603ef95252f096d" providerId="LiveId" clId="{EA28F714-1F78-4648-A4F6-B82BDA2AC2BE}" dt="2026-03-29T14:40:15.892" v="1"/>
        <pc:sldMkLst>
          <pc:docMk/>
          <pc:sldMk cId="559827861" sldId="278"/>
        </pc:sldMkLst>
        <pc:picChg chg="add mod">
          <ac:chgData name="Ming Zhou" userId="f603ef95252f096d" providerId="LiveId" clId="{EA28F714-1F78-4648-A4F6-B82BDA2AC2BE}" dt="2026-03-29T14:40:15.892" v="1"/>
          <ac:picMkLst>
            <pc:docMk/>
            <pc:sldMk cId="559827861" sldId="278"/>
            <ac:picMk id="4" creationId="{1A1F533A-719C-FF18-B92B-3FFC94EBEA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10447-2667-206E-402E-FE0C3F41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96DF42-149C-DD1F-92DE-693AA1C7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C1A1-313B-420A-95D1-36702C5683F0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F6365A-725B-3762-24A3-25291AB6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647221-0068-A457-55A3-9B86FB52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9D6-7BD3-4C0E-BA8C-AD46C8AB84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6F438DE-0067-9C14-E976-B3DD5BC1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43DC56-5AF8-A115-8541-97AB308D5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03833-F390-3032-462C-F26C899E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3C1A1-313B-420A-95D1-36702C5683F0}" type="datetimeFigureOut">
              <a:rPr lang="de-DE" smtClean="0"/>
              <a:t>29.03.2026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A2FE17-6E96-3913-5A9C-0C491BB84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B17201-7557-208E-7706-DA23CA880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269D6-7BD3-4C0E-BA8C-AD46C8AB84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8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135FC64-379B-E57F-B504-6756C498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ED632B-C65E-66F5-554F-4DA61DEC9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2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B18ADA-E397-0537-C7DB-B73EF9FE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608659-2DAC-901D-E595-6D9F506312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B6D25D-C1BF-60F0-7767-F5A02EE7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A6A84F-5A34-4125-3D50-5C70D4075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5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F5F009-21AA-E0D5-5ABA-16C65F84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DA5863-58E4-1E04-3690-C5B7A2487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964E77-5117-3DEB-899B-0FCD3FE8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28AEE-C859-E4E8-67DB-33FB9319A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9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A92C2E-EDC5-D1B8-7A1B-FA671D4F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1308AE-4AE6-174E-8D22-828463376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B12837-CDEF-E797-66CA-0C8F5A1B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5C6F5-DA21-3175-1856-A36DCBF2E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0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5D550B-80A2-6A8C-A3A1-5B7AC7D5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9F4F9C-DC59-BB80-22AA-A720D251F9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770803-F8C6-D597-E7A2-37978971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59979E-091F-1759-7F01-A92A9FDD8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5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4B4A291-9BDC-9D88-D3D2-517F698C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EA554E-2E6C-55F6-C7BC-3C091A1F58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1A3EB3C7-00BB-3B40-3676-5C16217DD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563" y="454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1CA8D3-FB81-3F2E-CEA4-39D57AEC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38F58C-9C0A-F112-6277-FEA35D946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2DF593-9EC3-E0D4-1FFF-5DE528FF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1CB933-2F2E-95EE-EF10-A6E6E5269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DD058E-7551-8FC8-FAE1-E245ED3B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BEDF04-E4FE-7FB4-54D1-673C16A5F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7D9A2D1-1A3F-8361-876E-B79C88B1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43E4A5-1E65-3093-1B55-D35355735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255A89-2581-9B87-EB0C-8D4F6174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D129F9-75D7-4129-6E92-4E35AAD1B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BCB17E-1A9F-E380-07F2-3941B159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4F60CC-479F-28E4-0C47-0E7F2CE79E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音频1">
            <a:hlinkClick r:id="" action="ppaction://media"/>
            <a:extLst>
              <a:ext uri="{FF2B5EF4-FFF2-40B4-BE49-F238E27FC236}">
                <a16:creationId xmlns:a16="http://schemas.microsoft.com/office/drawing/2014/main" id="{1A1F533A-719C-FF18-B92B-3FFC94EBE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926" y="742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4AD9D5-7D15-6C59-0AF2-28DB0CC4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66A0BC-9F10-83B9-3712-79BDF8FBB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6D66D0-B35E-3301-F1B3-E8206CCC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B7B854-7EF9-E8FB-9AAE-F71D06885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26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63A7CB-A561-9A17-9EEA-2316E388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7F02E-7CD5-A952-A72F-840C1005B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8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5F5426-9916-9BFA-E2E0-16BD98E8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AFF498-1CB0-7F06-7326-81EF9B5B0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A48B3C-8BCD-31D1-CCC7-C4A716B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DC176A-445D-3BD4-D505-BC160DEF5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6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ABD164-CBDC-4FF2-DBCB-1375DA85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2BD5CF-CB01-0F5E-3830-C07F159D2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8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A6C0E0-E4EA-B28C-4B81-3AF3206C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75FF8B-8212-C002-1F20-B4907F60F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18281F-3CC1-5625-97D0-91CE5D5E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BCF12B-DD52-453F-0469-82EB280B0F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8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84E6EA-E7D1-A195-D56A-56954270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939A8D-DA0B-6750-863D-F49830447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A9936C-EDBE-AECA-7F67-082BBA96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BF30D1-6DCC-EB6E-62F5-772712CA51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26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Ming Zhou</dc:creator>
  <cp:lastModifiedBy>Ming Zhou</cp:lastModifiedBy>
  <cp:revision>1</cp:revision>
  <dcterms:created xsi:type="dcterms:W3CDTF">2026-03-29T14:34:46Z</dcterms:created>
  <dcterms:modified xsi:type="dcterms:W3CDTF">2026-03-29T14:40:16Z</dcterms:modified>
</cp:coreProperties>
</file>